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3"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198" y="-6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E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1796046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5A42474-4BFE-4F4D-91F3-D2792A188ED1}" type="datetimeFigureOut">
              <a:rPr lang="es-ES" smtClean="0"/>
              <a:t>04/05/2017</a:t>
            </a:fld>
            <a:endParaRPr lang="es-ES"/>
          </a:p>
        </p:txBody>
      </p:sp>
      <p:sp>
        <p:nvSpPr>
          <p:cNvPr id="6" name="Footer Placeholder 5"/>
          <p:cNvSpPr>
            <a:spLocks noGrp="1"/>
          </p:cNvSpPr>
          <p:nvPr>
            <p:ph type="ftr" sz="quarter" idx="11"/>
          </p:nvPr>
        </p:nvSpPr>
        <p:spPr/>
        <p:txBody>
          <a:bodyPr/>
          <a:lstStyle/>
          <a:p>
            <a:endParaRPr lang="es-E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369230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476798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94276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16762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5A42474-4BFE-4F4D-91F3-D2792A188ED1}" type="datetimeFigureOut">
              <a:rPr lang="es-ES" smtClean="0"/>
              <a:t>04/05/2017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608529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5A42474-4BFE-4F4D-91F3-D2792A188ED1}" type="datetimeFigureOut">
              <a:rPr lang="es-ES" smtClean="0"/>
              <a:t>04/05/2017</a:t>
            </a:fld>
            <a:endParaRPr lang="es-ES"/>
          </a:p>
        </p:txBody>
      </p:sp>
      <p:sp>
        <p:nvSpPr>
          <p:cNvPr id="8" name="Footer Placeholder 7"/>
          <p:cNvSpPr>
            <a:spLocks noGrp="1"/>
          </p:cNvSpPr>
          <p:nvPr>
            <p:ph type="ftr" sz="quarter" idx="11"/>
          </p:nvPr>
        </p:nvSpPr>
        <p:spPr>
          <a:xfrm>
            <a:off x="561111" y="6391838"/>
            <a:ext cx="3644282" cy="304801"/>
          </a:xfrm>
        </p:spPr>
        <p:txBody>
          <a:bodyPr/>
          <a:lstStyle/>
          <a:p>
            <a:endParaRPr lang="es-ES"/>
          </a:p>
        </p:txBody>
      </p:sp>
      <p:sp>
        <p:nvSpPr>
          <p:cNvPr id="9" name="Slide Number Placeholder 8"/>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632471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1915481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91750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806005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5A42474-4BFE-4F4D-91F3-D2792A188ED1}" type="datetimeFigureOut">
              <a:rPr lang="es-ES" smtClean="0"/>
              <a:t>04/05/2017</a:t>
            </a:fld>
            <a:endParaRPr lang="es-ES"/>
          </a:p>
        </p:txBody>
      </p:sp>
      <p:sp>
        <p:nvSpPr>
          <p:cNvPr id="5" name="Footer Placeholder 4"/>
          <p:cNvSpPr>
            <a:spLocks noGrp="1"/>
          </p:cNvSpPr>
          <p:nvPr>
            <p:ph type="ftr" sz="quarter" idx="11"/>
          </p:nvPr>
        </p:nvSpPr>
        <p:spPr/>
        <p:txBody>
          <a:bodyPr/>
          <a:lstStyle/>
          <a:p>
            <a:endParaRPr lang="es-E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111329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5A42474-4BFE-4F4D-91F3-D2792A188ED1}" type="datetimeFigureOut">
              <a:rPr lang="es-ES" smtClean="0"/>
              <a:t>04/05/2017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37850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5A42474-4BFE-4F4D-91F3-D2792A188ED1}" type="datetimeFigureOut">
              <a:rPr lang="es-ES" smtClean="0"/>
              <a:t>04/05/2017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53856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5A42474-4BFE-4F4D-91F3-D2792A188ED1}" type="datetimeFigureOut">
              <a:rPr lang="es-ES" smtClean="0"/>
              <a:t>04/05/2017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34601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A42474-4BFE-4F4D-91F3-D2792A188ED1}" type="datetimeFigureOut">
              <a:rPr lang="es-ES" smtClean="0"/>
              <a:t>04/05/2017</a:t>
            </a:fld>
            <a:endParaRPr lang="es-ES"/>
          </a:p>
        </p:txBody>
      </p:sp>
      <p:sp>
        <p:nvSpPr>
          <p:cNvPr id="3" name="Footer Placeholder 2"/>
          <p:cNvSpPr>
            <a:spLocks noGrp="1"/>
          </p:cNvSpPr>
          <p:nvPr>
            <p:ph type="ftr" sz="quarter" idx="11"/>
          </p:nvPr>
        </p:nvSpPr>
        <p:spPr/>
        <p:txBody>
          <a:bodyPr/>
          <a:lstStyle/>
          <a:p>
            <a:endParaRPr lang="es-E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36189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5A42474-4BFE-4F4D-91F3-D2792A188ED1}" type="datetimeFigureOut">
              <a:rPr lang="es-ES" smtClean="0"/>
              <a:t>04/05/2017</a:t>
            </a:fld>
            <a:endParaRPr lang="es-ES"/>
          </a:p>
        </p:txBody>
      </p:sp>
      <p:sp>
        <p:nvSpPr>
          <p:cNvPr id="6" name="Footer Placeholder 5"/>
          <p:cNvSpPr>
            <a:spLocks noGrp="1"/>
          </p:cNvSpPr>
          <p:nvPr>
            <p:ph type="ftr" sz="quarter" idx="11"/>
          </p:nvPr>
        </p:nvSpPr>
        <p:spPr/>
        <p:txBody>
          <a:bodyPr/>
          <a:lstStyle/>
          <a:p>
            <a:endParaRPr lang="es-E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3142672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smtClean="0"/>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5A42474-4BFE-4F4D-91F3-D2792A188ED1}" type="datetimeFigureOut">
              <a:rPr lang="es-ES" smtClean="0"/>
              <a:t>04/05/2017</a:t>
            </a:fld>
            <a:endParaRPr lang="es-ES"/>
          </a:p>
        </p:txBody>
      </p:sp>
      <p:sp>
        <p:nvSpPr>
          <p:cNvPr id="6" name="Footer Placeholder 5"/>
          <p:cNvSpPr>
            <a:spLocks noGrp="1"/>
          </p:cNvSpPr>
          <p:nvPr>
            <p:ph type="ftr" sz="quarter" idx="11"/>
          </p:nvPr>
        </p:nvSpPr>
        <p:spPr/>
        <p:txBody>
          <a:bodyPr/>
          <a:lstStyle/>
          <a:p>
            <a:endParaRPr lang="es-E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662193-D48B-438D-A2BA-30CF03B2076C}" type="slidenum">
              <a:rPr lang="es-ES" smtClean="0"/>
              <a:t>‹Nº›</a:t>
            </a:fld>
            <a:endParaRPr lang="es-ES"/>
          </a:p>
        </p:txBody>
      </p:sp>
    </p:spTree>
    <p:extLst>
      <p:ext uri="{BB962C8B-B14F-4D97-AF65-F5344CB8AC3E}">
        <p14:creationId xmlns:p14="http://schemas.microsoft.com/office/powerpoint/2010/main" val="249202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5A42474-4BFE-4F4D-91F3-D2792A188ED1}" type="datetimeFigureOut">
              <a:rPr lang="es-ES" smtClean="0"/>
              <a:t>04/05/2017</a:t>
            </a:fld>
            <a:endParaRPr lang="es-E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E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0662193-D48B-438D-A2BA-30CF03B2076C}" type="slidenum">
              <a:rPr lang="es-ES" smtClean="0"/>
              <a:t>‹Nº›</a:t>
            </a:fld>
            <a:endParaRPr lang="es-ES"/>
          </a:p>
        </p:txBody>
      </p:sp>
    </p:spTree>
    <p:extLst>
      <p:ext uri="{BB962C8B-B14F-4D97-AF65-F5344CB8AC3E}">
        <p14:creationId xmlns:p14="http://schemas.microsoft.com/office/powerpoint/2010/main" val="824531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e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8.jpeg"/><Relationship Id="rId4" Type="http://schemas.openxmlformats.org/officeDocument/2006/relationships/image" Target="../media/image22.jpg"/><Relationship Id="rId9" Type="http://schemas.openxmlformats.org/officeDocument/2006/relationships/image" Target="../media/image27.jp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5"/>
          <p:cNvSpPr/>
          <p:nvPr/>
        </p:nvSpPr>
        <p:spPr>
          <a:xfrm>
            <a:off x="1" y="0"/>
            <a:ext cx="12192000" cy="1569660"/>
          </a:xfrm>
          <a:prstGeom prst="rect">
            <a:avLst/>
          </a:prstGeom>
          <a:solidFill>
            <a:schemeClr val="accent3">
              <a:lumMod val="50000"/>
            </a:schemeClr>
          </a:solid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9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RETRO GAMES</a:t>
            </a:r>
            <a:endParaRPr lang="es-ES" sz="9600" b="1" cap="none" spc="0" dirty="0">
              <a:ln/>
              <a:solidFill>
                <a:schemeClr val="accent3"/>
              </a:solidFill>
              <a:effectLst/>
            </a:endParaRPr>
          </a:p>
        </p:txBody>
      </p:sp>
      <p:sp>
        <p:nvSpPr>
          <p:cNvPr id="7" name="Rectángulo 6"/>
          <p:cNvSpPr/>
          <p:nvPr/>
        </p:nvSpPr>
        <p:spPr>
          <a:xfrm>
            <a:off x="328235" y="2505670"/>
            <a:ext cx="11535529" cy="923330"/>
          </a:xfrm>
          <a:prstGeom prst="rect">
            <a:avLst/>
          </a:prstGeom>
          <a:solidFill>
            <a:schemeClr val="bg2">
              <a:lumMod val="50000"/>
            </a:schemeClr>
          </a:solidFill>
        </p:spPr>
        <p:txBody>
          <a:bodyPr wrap="none" lIns="91440" tIns="45720" rIns="91440" bIns="45720">
            <a:spAutoFit/>
          </a:bodyPr>
          <a:lstStyle/>
          <a:p>
            <a:pPr algn="ctr"/>
            <a:r>
              <a:rPr lang="es-E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Bienvenido Disfruta de los pixeles!</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6158341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7"/>
                                        </p:tgtEl>
                                        <p:attrNameLst>
                                          <p:attrName>r</p:attrName>
                                        </p:attrNameLst>
                                      </p:cBhvr>
                                    </p:animRot>
                                    <p:animRot by="-240000">
                                      <p:cBhvr>
                                        <p:cTn id="18" dur="200" fill="hold">
                                          <p:stCondLst>
                                            <p:cond delay="200"/>
                                          </p:stCondLst>
                                        </p:cTn>
                                        <p:tgtEl>
                                          <p:spTgt spid="7"/>
                                        </p:tgtEl>
                                        <p:attrNameLst>
                                          <p:attrName>r</p:attrName>
                                        </p:attrNameLst>
                                      </p:cBhvr>
                                    </p:animRot>
                                    <p:animRot by="240000">
                                      <p:cBhvr>
                                        <p:cTn id="19" dur="200" fill="hold">
                                          <p:stCondLst>
                                            <p:cond delay="400"/>
                                          </p:stCondLst>
                                        </p:cTn>
                                        <p:tgtEl>
                                          <p:spTgt spid="7"/>
                                        </p:tgtEl>
                                        <p:attrNameLst>
                                          <p:attrName>r</p:attrName>
                                        </p:attrNameLst>
                                      </p:cBhvr>
                                    </p:animRot>
                                    <p:animRot by="-240000">
                                      <p:cBhvr>
                                        <p:cTn id="20" dur="200" fill="hold">
                                          <p:stCondLst>
                                            <p:cond delay="600"/>
                                          </p:stCondLst>
                                        </p:cTn>
                                        <p:tgtEl>
                                          <p:spTgt spid="7"/>
                                        </p:tgtEl>
                                        <p:attrNameLst>
                                          <p:attrName>r</p:attrName>
                                        </p:attrNameLst>
                                      </p:cBhvr>
                                    </p:animRot>
                                    <p:animRot by="120000">
                                      <p:cBhvr>
                                        <p:cTn id="21"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7519"/>
            <a:ext cx="12192000" cy="6906297"/>
          </a:xfrm>
        </p:spPr>
      </p:pic>
      <p:sp>
        <p:nvSpPr>
          <p:cNvPr id="2" name="Título 1"/>
          <p:cNvSpPr>
            <a:spLocks noGrp="1"/>
          </p:cNvSpPr>
          <p:nvPr>
            <p:ph type="title"/>
          </p:nvPr>
        </p:nvSpPr>
        <p:spPr>
          <a:xfrm>
            <a:off x="330706" y="278209"/>
            <a:ext cx="8761413" cy="706964"/>
          </a:xfrm>
        </p:spPr>
        <p:txBody>
          <a:bodyPr/>
          <a:lstStyle/>
          <a:p>
            <a:r>
              <a:rPr lang="es-ES" dirty="0" smtClean="0"/>
              <a:t>RETRO GAMES</a:t>
            </a:r>
            <a:endParaRPr lang="es-ES" dirty="0"/>
          </a:p>
        </p:txBody>
      </p:sp>
      <p:sp>
        <p:nvSpPr>
          <p:cNvPr id="5" name="CuadroTexto 4"/>
          <p:cNvSpPr txBox="1"/>
          <p:nvPr/>
        </p:nvSpPr>
        <p:spPr>
          <a:xfrm>
            <a:off x="1068946" y="985173"/>
            <a:ext cx="10238704" cy="5632311"/>
          </a:xfrm>
          <a:prstGeom prst="rect">
            <a:avLst/>
          </a:prstGeom>
          <a:noFill/>
        </p:spPr>
        <p:txBody>
          <a:bodyPr wrap="square" rtlCol="0">
            <a:spAutoFit/>
          </a:bodyPr>
          <a:lstStyle/>
          <a:p>
            <a:r>
              <a:rPr lang="es-ES" sz="3600" dirty="0" smtClean="0">
                <a:solidFill>
                  <a:schemeClr val="accent5">
                    <a:lumMod val="60000"/>
                    <a:lumOff val="40000"/>
                  </a:schemeClr>
                </a:solidFill>
              </a:rPr>
              <a:t>Esta pagina fue creada para la presentación de los primeros juegos que existieron, hablamos de los juegos, con pixeles, juegos de 8bit hasta 16bit, los cuales nosotros como pagina Retro Games, nos hemos tomado el reto para presentar desde las consolas de videojuegos más antiguas, hasta las mas modernas, lo mismo con los juegos… Somos Retro Games y esto es lo que presenta nuestra página.</a:t>
            </a:r>
            <a:endParaRPr lang="es-ES" sz="3600" dirty="0">
              <a:solidFill>
                <a:schemeClr val="accent5">
                  <a:lumMod val="60000"/>
                  <a:lumOff val="40000"/>
                </a:schemeClr>
              </a:solidFill>
            </a:endParaRPr>
          </a:p>
        </p:txBody>
      </p:sp>
    </p:spTree>
    <p:extLst>
      <p:ext uri="{BB962C8B-B14F-4D97-AF65-F5344CB8AC3E}">
        <p14:creationId xmlns:p14="http://schemas.microsoft.com/office/powerpoint/2010/main" val="21246702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grpId="0" nodeType="click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5"/>
                                        </p:tgtEl>
                                        <p:attrNameLst>
                                          <p:attrName>ppt_x</p:attrName>
                                          <p:attrName>ppt_y</p:attrName>
                                        </p:attrNameLst>
                                      </p:cBhvr>
                                    </p:animMotion>
                                    <p:animRot by="1500000">
                                      <p:cBhvr>
                                        <p:cTn id="15" dur="125" fill="hold">
                                          <p:stCondLst>
                                            <p:cond delay="0"/>
                                          </p:stCondLst>
                                        </p:cTn>
                                        <p:tgtEl>
                                          <p:spTgt spid="5"/>
                                        </p:tgtEl>
                                        <p:attrNameLst>
                                          <p:attrName>r</p:attrName>
                                        </p:attrNameLst>
                                      </p:cBhvr>
                                    </p:animRot>
                                    <p:animRot by="-1500000">
                                      <p:cBhvr>
                                        <p:cTn id="16" dur="125" fill="hold">
                                          <p:stCondLst>
                                            <p:cond delay="125"/>
                                          </p:stCondLst>
                                        </p:cTn>
                                        <p:tgtEl>
                                          <p:spTgt spid="5"/>
                                        </p:tgtEl>
                                        <p:attrNameLst>
                                          <p:attrName>r</p:attrName>
                                        </p:attrNameLst>
                                      </p:cBhvr>
                                    </p:animRot>
                                    <p:animRot by="-1500000">
                                      <p:cBhvr>
                                        <p:cTn id="17" dur="125" fill="hold">
                                          <p:stCondLst>
                                            <p:cond delay="250"/>
                                          </p:stCondLst>
                                        </p:cTn>
                                        <p:tgtEl>
                                          <p:spTgt spid="5"/>
                                        </p:tgtEl>
                                        <p:attrNameLst>
                                          <p:attrName>r</p:attrName>
                                        </p:attrNameLst>
                                      </p:cBhvr>
                                    </p:animRot>
                                    <p:animRot by="1500000">
                                      <p:cBhvr>
                                        <p:cTn id="18"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814"/>
            <a:ext cx="12192000" cy="6858000"/>
          </a:xfrm>
        </p:spPr>
      </p:pic>
      <p:sp>
        <p:nvSpPr>
          <p:cNvPr id="2" name="Título 1"/>
          <p:cNvSpPr>
            <a:spLocks noGrp="1"/>
          </p:cNvSpPr>
          <p:nvPr>
            <p:ph type="title"/>
          </p:nvPr>
        </p:nvSpPr>
        <p:spPr>
          <a:xfrm>
            <a:off x="1399653" y="0"/>
            <a:ext cx="8774657" cy="1099831"/>
          </a:xfrm>
        </p:spPr>
        <p:txBody>
          <a:bodyPr/>
          <a:lstStyle/>
          <a:p>
            <a:r>
              <a:rPr lang="es-ES" sz="4000" dirty="0" smtClean="0"/>
              <a:t>Nuestra Página presenta consolas portátiles y consolas de escritorio</a:t>
            </a:r>
            <a:r>
              <a:rPr lang="es-ES" dirty="0" smtClean="0"/>
              <a:t>. </a:t>
            </a:r>
            <a:endParaRPr lang="es-ES"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3500">
            <a:off x="677430" y="1667029"/>
            <a:ext cx="1950720" cy="198120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2334">
            <a:off x="9209287" y="3418747"/>
            <a:ext cx="3175000" cy="3200400"/>
          </a:xfrm>
          <a:prstGeom prst="rect">
            <a:avLst/>
          </a:prstGeom>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26766">
            <a:off x="8100917" y="1250068"/>
            <a:ext cx="2932176" cy="2929128"/>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11488">
            <a:off x="318762" y="2958967"/>
            <a:ext cx="2167415" cy="3796363"/>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81417">
            <a:off x="2490989" y="2011461"/>
            <a:ext cx="3810000" cy="2543175"/>
          </a:xfrm>
          <a:prstGeom prst="rect">
            <a:avLst/>
          </a:prstGeom>
        </p:spPr>
      </p:pic>
      <p:pic>
        <p:nvPicPr>
          <p:cNvPr id="12" name="Imagen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824443">
            <a:off x="7266922" y="3933466"/>
            <a:ext cx="1950720" cy="2767584"/>
          </a:xfrm>
          <a:prstGeom prst="rect">
            <a:avLst/>
          </a:prstGeom>
        </p:spPr>
      </p:pic>
      <p:pic>
        <p:nvPicPr>
          <p:cNvPr id="13" name="Imagen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827572">
            <a:off x="5219598" y="1450348"/>
            <a:ext cx="2536493" cy="2528567"/>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317990">
            <a:off x="2581790" y="4486367"/>
            <a:ext cx="4467225" cy="2971800"/>
          </a:xfrm>
          <a:prstGeom prst="rect">
            <a:avLst/>
          </a:prstGeom>
        </p:spPr>
      </p:pic>
    </p:spTree>
    <p:extLst>
      <p:ext uri="{BB962C8B-B14F-4D97-AF65-F5344CB8AC3E}">
        <p14:creationId xmlns:p14="http://schemas.microsoft.com/office/powerpoint/2010/main" val="408324458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3900" cy="6856206"/>
          </a:xfrm>
        </p:spPr>
      </p:pic>
      <p:sp>
        <p:nvSpPr>
          <p:cNvPr id="2" name="Título 1"/>
          <p:cNvSpPr>
            <a:spLocks noGrp="1"/>
          </p:cNvSpPr>
          <p:nvPr>
            <p:ph type="title"/>
          </p:nvPr>
        </p:nvSpPr>
        <p:spPr>
          <a:xfrm>
            <a:off x="1" y="0"/>
            <a:ext cx="12191999" cy="706964"/>
          </a:xfrm>
        </p:spPr>
        <p:txBody>
          <a:bodyPr/>
          <a:lstStyle/>
          <a:p>
            <a:pPr algn="ctr"/>
            <a:r>
              <a:rPr lang="es-ES" dirty="0" smtClean="0"/>
              <a:t>Sobre RETRO GAMES</a:t>
            </a:r>
            <a:endParaRPr lang="es-ES"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1142" y="193183"/>
            <a:ext cx="1761206" cy="2515002"/>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1142" y="2901367"/>
            <a:ext cx="1761206" cy="2498711"/>
          </a:xfrm>
          <a:prstGeom prst="rect">
            <a:avLst/>
          </a:prstGeom>
        </p:spPr>
      </p:pic>
      <p:sp>
        <p:nvSpPr>
          <p:cNvPr id="9" name="CuadroTexto 8"/>
          <p:cNvSpPr txBox="1"/>
          <p:nvPr/>
        </p:nvSpPr>
        <p:spPr>
          <a:xfrm>
            <a:off x="631065" y="706964"/>
            <a:ext cx="8332631" cy="461665"/>
          </a:xfrm>
          <a:prstGeom prst="rect">
            <a:avLst/>
          </a:prstGeom>
          <a:noFill/>
        </p:spPr>
        <p:txBody>
          <a:bodyPr wrap="square" rtlCol="0">
            <a:spAutoFit/>
          </a:bodyPr>
          <a:lstStyle/>
          <a:p>
            <a:r>
              <a:rPr lang="es-ES" sz="2400" dirty="0" smtClean="0">
                <a:solidFill>
                  <a:schemeClr val="bg1"/>
                </a:solidFill>
              </a:rPr>
              <a:t>Nuestra Página cuenta con: </a:t>
            </a:r>
            <a:endParaRPr lang="es-ES" sz="2400" dirty="0">
              <a:solidFill>
                <a:schemeClr val="bg1"/>
              </a:solidFill>
            </a:endParaRPr>
          </a:p>
        </p:txBody>
      </p:sp>
      <p:sp>
        <p:nvSpPr>
          <p:cNvPr id="10" name="CuadroTexto 9"/>
          <p:cNvSpPr txBox="1"/>
          <p:nvPr/>
        </p:nvSpPr>
        <p:spPr>
          <a:xfrm>
            <a:off x="5035640" y="937796"/>
            <a:ext cx="3928056" cy="4801314"/>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schemeClr val="bg1"/>
                </a:solidFill>
              </a:rPr>
              <a:t>Una Gran galería de juegos, clásicos, desde las consolas de N64, consolas portátiles GB color…</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r>
              <a:rPr lang="es-ES" dirty="0" smtClean="0">
                <a:solidFill>
                  <a:schemeClr val="bg1"/>
                </a:solidFill>
              </a:rPr>
              <a:t>Contamos también con informaciones de juegos, y su portada..</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r>
              <a:rPr lang="es-ES" dirty="0" smtClean="0">
                <a:solidFill>
                  <a:schemeClr val="bg1"/>
                </a:solidFill>
              </a:rPr>
              <a:t>Descripciones de juegos.</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r>
              <a:rPr lang="es-ES" dirty="0" smtClean="0">
                <a:solidFill>
                  <a:schemeClr val="bg1"/>
                </a:solidFill>
              </a:rPr>
              <a:t>Una pagina que habla sobre las consolas de videojuegos</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r>
              <a:rPr lang="es-ES" dirty="0" smtClean="0">
                <a:solidFill>
                  <a:schemeClr val="bg1"/>
                </a:solidFill>
              </a:rPr>
              <a:t>Juegos de 8bits </a:t>
            </a: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p:txBody>
      </p:sp>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374957">
            <a:off x="-231820" y="1464291"/>
            <a:ext cx="2020523" cy="1807450"/>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51303">
            <a:off x="2472525" y="1696103"/>
            <a:ext cx="2143125" cy="21336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293" y="3803018"/>
            <a:ext cx="2095500" cy="2847975"/>
          </a:xfrm>
          <a:prstGeom prst="rect">
            <a:avLst/>
          </a:prstGeom>
        </p:spPr>
      </p:pic>
      <p:pic>
        <p:nvPicPr>
          <p:cNvPr id="14" name="Imagen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590192">
            <a:off x="2447329" y="3952958"/>
            <a:ext cx="2550088" cy="2548096"/>
          </a:xfrm>
          <a:prstGeom prst="rect">
            <a:avLst/>
          </a:prstGeom>
        </p:spPr>
      </p:pic>
    </p:spTree>
    <p:extLst>
      <p:ext uri="{BB962C8B-B14F-4D97-AF65-F5344CB8AC3E}">
        <p14:creationId xmlns:p14="http://schemas.microsoft.com/office/powerpoint/2010/main" val="41298179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2"/>
                                        </p:tgtEl>
                                        <p:attrNameLst>
                                          <p:attrName>r</p:attrName>
                                        </p:attrNameLst>
                                      </p:cBhvr>
                                    </p:animRot>
                                    <p:animRot by="-240000">
                                      <p:cBhvr>
                                        <p:cTn id="11" dur="200" fill="hold">
                                          <p:stCondLst>
                                            <p:cond delay="200"/>
                                          </p:stCondLst>
                                        </p:cTn>
                                        <p:tgtEl>
                                          <p:spTgt spid="12"/>
                                        </p:tgtEl>
                                        <p:attrNameLst>
                                          <p:attrName>r</p:attrName>
                                        </p:attrNameLst>
                                      </p:cBhvr>
                                    </p:animRot>
                                    <p:animRot by="240000">
                                      <p:cBhvr>
                                        <p:cTn id="12" dur="200" fill="hold">
                                          <p:stCondLst>
                                            <p:cond delay="400"/>
                                          </p:stCondLst>
                                        </p:cTn>
                                        <p:tgtEl>
                                          <p:spTgt spid="12"/>
                                        </p:tgtEl>
                                        <p:attrNameLst>
                                          <p:attrName>r</p:attrName>
                                        </p:attrNameLst>
                                      </p:cBhvr>
                                    </p:animRot>
                                    <p:animRot by="-240000">
                                      <p:cBhvr>
                                        <p:cTn id="13" dur="200" fill="hold">
                                          <p:stCondLst>
                                            <p:cond delay="600"/>
                                          </p:stCondLst>
                                        </p:cTn>
                                        <p:tgtEl>
                                          <p:spTgt spid="12"/>
                                        </p:tgtEl>
                                        <p:attrNameLst>
                                          <p:attrName>r</p:attrName>
                                        </p:attrNameLst>
                                      </p:cBhvr>
                                    </p:animRot>
                                    <p:animRot by="120000">
                                      <p:cBhvr>
                                        <p:cTn id="14" dur="200" fill="hold">
                                          <p:stCondLst>
                                            <p:cond delay="800"/>
                                          </p:stCondLst>
                                        </p:cTn>
                                        <p:tgtEl>
                                          <p:spTgt spid="1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13"/>
                                        </p:tgtEl>
                                        <p:attrNameLst>
                                          <p:attrName>r</p:attrName>
                                        </p:attrNameLst>
                                      </p:cBhvr>
                                    </p:animRot>
                                    <p:animRot by="-240000">
                                      <p:cBhvr>
                                        <p:cTn id="19" dur="200" fill="hold">
                                          <p:stCondLst>
                                            <p:cond delay="200"/>
                                          </p:stCondLst>
                                        </p:cTn>
                                        <p:tgtEl>
                                          <p:spTgt spid="13"/>
                                        </p:tgtEl>
                                        <p:attrNameLst>
                                          <p:attrName>r</p:attrName>
                                        </p:attrNameLst>
                                      </p:cBhvr>
                                    </p:animRot>
                                    <p:animRot by="240000">
                                      <p:cBhvr>
                                        <p:cTn id="20" dur="200" fill="hold">
                                          <p:stCondLst>
                                            <p:cond delay="400"/>
                                          </p:stCondLst>
                                        </p:cTn>
                                        <p:tgtEl>
                                          <p:spTgt spid="13"/>
                                        </p:tgtEl>
                                        <p:attrNameLst>
                                          <p:attrName>r</p:attrName>
                                        </p:attrNameLst>
                                      </p:cBhvr>
                                    </p:animRot>
                                    <p:animRot by="-240000">
                                      <p:cBhvr>
                                        <p:cTn id="21" dur="200" fill="hold">
                                          <p:stCondLst>
                                            <p:cond delay="600"/>
                                          </p:stCondLst>
                                        </p:cTn>
                                        <p:tgtEl>
                                          <p:spTgt spid="13"/>
                                        </p:tgtEl>
                                        <p:attrNameLst>
                                          <p:attrName>r</p:attrName>
                                        </p:attrNameLst>
                                      </p:cBhvr>
                                    </p:animRot>
                                    <p:animRot by="120000">
                                      <p:cBhvr>
                                        <p:cTn id="22" dur="200" fill="hold">
                                          <p:stCondLst>
                                            <p:cond delay="800"/>
                                          </p:stCondLst>
                                        </p:cTn>
                                        <p:tgtEl>
                                          <p:spTgt spid="13"/>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nodeType="clickEffect">
                                  <p:stCondLst>
                                    <p:cond delay="0"/>
                                  </p:stCondLst>
                                  <p:childTnLst>
                                    <p:animRot by="120000">
                                      <p:cBhvr>
                                        <p:cTn id="26" dur="100" fill="hold">
                                          <p:stCondLst>
                                            <p:cond delay="0"/>
                                          </p:stCondLst>
                                        </p:cTn>
                                        <p:tgtEl>
                                          <p:spTgt spid="14"/>
                                        </p:tgtEl>
                                        <p:attrNameLst>
                                          <p:attrName>r</p:attrName>
                                        </p:attrNameLst>
                                      </p:cBhvr>
                                    </p:animRot>
                                    <p:animRot by="-240000">
                                      <p:cBhvr>
                                        <p:cTn id="27" dur="200" fill="hold">
                                          <p:stCondLst>
                                            <p:cond delay="200"/>
                                          </p:stCondLst>
                                        </p:cTn>
                                        <p:tgtEl>
                                          <p:spTgt spid="14"/>
                                        </p:tgtEl>
                                        <p:attrNameLst>
                                          <p:attrName>r</p:attrName>
                                        </p:attrNameLst>
                                      </p:cBhvr>
                                    </p:animRot>
                                    <p:animRot by="240000">
                                      <p:cBhvr>
                                        <p:cTn id="28" dur="200" fill="hold">
                                          <p:stCondLst>
                                            <p:cond delay="400"/>
                                          </p:stCondLst>
                                        </p:cTn>
                                        <p:tgtEl>
                                          <p:spTgt spid="14"/>
                                        </p:tgtEl>
                                        <p:attrNameLst>
                                          <p:attrName>r</p:attrName>
                                        </p:attrNameLst>
                                      </p:cBhvr>
                                    </p:animRot>
                                    <p:animRot by="-240000">
                                      <p:cBhvr>
                                        <p:cTn id="29" dur="200" fill="hold">
                                          <p:stCondLst>
                                            <p:cond delay="600"/>
                                          </p:stCondLst>
                                        </p:cTn>
                                        <p:tgtEl>
                                          <p:spTgt spid="14"/>
                                        </p:tgtEl>
                                        <p:attrNameLst>
                                          <p:attrName>r</p:attrName>
                                        </p:attrNameLst>
                                      </p:cBhvr>
                                    </p:animRot>
                                    <p:animRot by="120000">
                                      <p:cBhvr>
                                        <p:cTn id="30" dur="200" fill="hold">
                                          <p:stCondLst>
                                            <p:cond delay="800"/>
                                          </p:stCondLst>
                                        </p:cTn>
                                        <p:tgtEl>
                                          <p:spTgt spid="1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2" presetClass="emph" presetSubtype="0" fill="hold" nodeType="clickEffect">
                                  <p:stCondLst>
                                    <p:cond delay="0"/>
                                  </p:stCondLst>
                                  <p:childTnLst>
                                    <p:animRot by="120000">
                                      <p:cBhvr>
                                        <p:cTn id="41" dur="100" fill="hold">
                                          <p:stCondLst>
                                            <p:cond delay="0"/>
                                          </p:stCondLst>
                                        </p:cTn>
                                        <p:tgtEl>
                                          <p:spTgt spid="8"/>
                                        </p:tgtEl>
                                        <p:attrNameLst>
                                          <p:attrName>r</p:attrName>
                                        </p:attrNameLst>
                                      </p:cBhvr>
                                    </p:animRot>
                                    <p:animRot by="-240000">
                                      <p:cBhvr>
                                        <p:cTn id="42" dur="200" fill="hold">
                                          <p:stCondLst>
                                            <p:cond delay="200"/>
                                          </p:stCondLst>
                                        </p:cTn>
                                        <p:tgtEl>
                                          <p:spTgt spid="8"/>
                                        </p:tgtEl>
                                        <p:attrNameLst>
                                          <p:attrName>r</p:attrName>
                                        </p:attrNameLst>
                                      </p:cBhvr>
                                    </p:animRot>
                                    <p:animRot by="240000">
                                      <p:cBhvr>
                                        <p:cTn id="43" dur="200" fill="hold">
                                          <p:stCondLst>
                                            <p:cond delay="400"/>
                                          </p:stCondLst>
                                        </p:cTn>
                                        <p:tgtEl>
                                          <p:spTgt spid="8"/>
                                        </p:tgtEl>
                                        <p:attrNameLst>
                                          <p:attrName>r</p:attrName>
                                        </p:attrNameLst>
                                      </p:cBhvr>
                                    </p:animRot>
                                    <p:animRot by="-240000">
                                      <p:cBhvr>
                                        <p:cTn id="44" dur="200" fill="hold">
                                          <p:stCondLst>
                                            <p:cond delay="600"/>
                                          </p:stCondLst>
                                        </p:cTn>
                                        <p:tgtEl>
                                          <p:spTgt spid="8"/>
                                        </p:tgtEl>
                                        <p:attrNameLst>
                                          <p:attrName>r</p:attrName>
                                        </p:attrNameLst>
                                      </p:cBhvr>
                                    </p:animRot>
                                    <p:animRot by="120000">
                                      <p:cBhvr>
                                        <p:cTn id="45" dur="200" fill="hold">
                                          <p:stCondLst>
                                            <p:cond delay="800"/>
                                          </p:stCondLst>
                                        </p:cTn>
                                        <p:tgtEl>
                                          <p:spTgt spid="8"/>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randombar(horizontal)">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47907"/>
          </a:xfrm>
        </p:spPr>
      </p:pic>
      <p:sp>
        <p:nvSpPr>
          <p:cNvPr id="2" name="Título 1"/>
          <p:cNvSpPr>
            <a:spLocks noGrp="1"/>
          </p:cNvSpPr>
          <p:nvPr>
            <p:ph type="title"/>
          </p:nvPr>
        </p:nvSpPr>
        <p:spPr>
          <a:xfrm>
            <a:off x="1386774" y="458513"/>
            <a:ext cx="8761413" cy="706964"/>
          </a:xfrm>
        </p:spPr>
        <p:txBody>
          <a:bodyPr/>
          <a:lstStyle/>
          <a:p>
            <a:r>
              <a:rPr lang="es-ES" dirty="0" smtClean="0">
                <a:solidFill>
                  <a:schemeClr val="tx1"/>
                </a:solidFill>
              </a:rPr>
              <a:t>Consolas </a:t>
            </a:r>
            <a:r>
              <a:rPr lang="es-ES" dirty="0" smtClean="0"/>
              <a:t/>
            </a:r>
            <a:br>
              <a:rPr lang="es-ES" dirty="0" smtClean="0"/>
            </a:b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43" y="927277"/>
            <a:ext cx="2850373" cy="189619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858" y="935631"/>
            <a:ext cx="3123260" cy="1887843"/>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243" y="3060208"/>
            <a:ext cx="1857375" cy="2952750"/>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0106" y="3060208"/>
            <a:ext cx="2142159" cy="3242927"/>
          </a:xfrm>
          <a:prstGeom prst="rect">
            <a:avLst/>
          </a:prstGeom>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8757" y="3060208"/>
            <a:ext cx="4467225" cy="2257425"/>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0482" y="1051824"/>
            <a:ext cx="2095500" cy="1771650"/>
          </a:xfrm>
          <a:prstGeom prst="rect">
            <a:avLst/>
          </a:prstGeom>
        </p:spPr>
      </p:pic>
      <p:pic>
        <p:nvPicPr>
          <p:cNvPr id="11" name="Imagen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5982" y="3160372"/>
            <a:ext cx="2393995" cy="2393995"/>
          </a:xfrm>
          <a:prstGeom prst="rect">
            <a:avLst/>
          </a:prstGeom>
        </p:spPr>
      </p:pic>
      <p:pic>
        <p:nvPicPr>
          <p:cNvPr id="12" name="Imagen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7464" y="609778"/>
            <a:ext cx="1178176" cy="2028423"/>
          </a:xfrm>
          <a:prstGeom prst="rect">
            <a:avLst/>
          </a:prstGeom>
        </p:spPr>
      </p:pic>
    </p:spTree>
    <p:extLst>
      <p:ext uri="{BB962C8B-B14F-4D97-AF65-F5344CB8AC3E}">
        <p14:creationId xmlns:p14="http://schemas.microsoft.com/office/powerpoint/2010/main" val="34169729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nodeType="clickEffect">
                                  <p:stCondLst>
                                    <p:cond delay="0"/>
                                  </p:stCondLst>
                                  <p:childTnLst>
                                    <p:animRot by="120000">
                                      <p:cBhvr>
                                        <p:cTn id="26" dur="100" fill="hold">
                                          <p:stCondLst>
                                            <p:cond delay="0"/>
                                          </p:stCondLst>
                                        </p:cTn>
                                        <p:tgtEl>
                                          <p:spTgt spid="8"/>
                                        </p:tgtEl>
                                        <p:attrNameLst>
                                          <p:attrName>r</p:attrName>
                                        </p:attrNameLst>
                                      </p:cBhvr>
                                    </p:animRot>
                                    <p:animRot by="-240000">
                                      <p:cBhvr>
                                        <p:cTn id="27" dur="200" fill="hold">
                                          <p:stCondLst>
                                            <p:cond delay="200"/>
                                          </p:stCondLst>
                                        </p:cTn>
                                        <p:tgtEl>
                                          <p:spTgt spid="8"/>
                                        </p:tgtEl>
                                        <p:attrNameLst>
                                          <p:attrName>r</p:attrName>
                                        </p:attrNameLst>
                                      </p:cBhvr>
                                    </p:animRot>
                                    <p:animRot by="240000">
                                      <p:cBhvr>
                                        <p:cTn id="28" dur="200" fill="hold">
                                          <p:stCondLst>
                                            <p:cond delay="400"/>
                                          </p:stCondLst>
                                        </p:cTn>
                                        <p:tgtEl>
                                          <p:spTgt spid="8"/>
                                        </p:tgtEl>
                                        <p:attrNameLst>
                                          <p:attrName>r</p:attrName>
                                        </p:attrNameLst>
                                      </p:cBhvr>
                                    </p:animRot>
                                    <p:animRot by="-240000">
                                      <p:cBhvr>
                                        <p:cTn id="29" dur="200" fill="hold">
                                          <p:stCondLst>
                                            <p:cond delay="600"/>
                                          </p:stCondLst>
                                        </p:cTn>
                                        <p:tgtEl>
                                          <p:spTgt spid="8"/>
                                        </p:tgtEl>
                                        <p:attrNameLst>
                                          <p:attrName>r</p:attrName>
                                        </p:attrNameLst>
                                      </p:cBhvr>
                                    </p:animRot>
                                    <p:animRot by="120000">
                                      <p:cBhvr>
                                        <p:cTn id="30" dur="200" fill="hold">
                                          <p:stCondLst>
                                            <p:cond delay="800"/>
                                          </p:stCondLst>
                                        </p:cTn>
                                        <p:tgtEl>
                                          <p:spTgt spid="8"/>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6"/>
                                        </p:tgtEl>
                                        <p:attrNameLst>
                                          <p:attrName>r</p:attrName>
                                        </p:attrNameLst>
                                      </p:cBhvr>
                                    </p:animRot>
                                    <p:animRot by="-240000">
                                      <p:cBhvr>
                                        <p:cTn id="35" dur="200" fill="hold">
                                          <p:stCondLst>
                                            <p:cond delay="200"/>
                                          </p:stCondLst>
                                        </p:cTn>
                                        <p:tgtEl>
                                          <p:spTgt spid="6"/>
                                        </p:tgtEl>
                                        <p:attrNameLst>
                                          <p:attrName>r</p:attrName>
                                        </p:attrNameLst>
                                      </p:cBhvr>
                                    </p:animRot>
                                    <p:animRot by="240000">
                                      <p:cBhvr>
                                        <p:cTn id="36" dur="200" fill="hold">
                                          <p:stCondLst>
                                            <p:cond delay="400"/>
                                          </p:stCondLst>
                                        </p:cTn>
                                        <p:tgtEl>
                                          <p:spTgt spid="6"/>
                                        </p:tgtEl>
                                        <p:attrNameLst>
                                          <p:attrName>r</p:attrName>
                                        </p:attrNameLst>
                                      </p:cBhvr>
                                    </p:animRot>
                                    <p:animRot by="-240000">
                                      <p:cBhvr>
                                        <p:cTn id="37" dur="200" fill="hold">
                                          <p:stCondLst>
                                            <p:cond delay="600"/>
                                          </p:stCondLst>
                                        </p:cTn>
                                        <p:tgtEl>
                                          <p:spTgt spid="6"/>
                                        </p:tgtEl>
                                        <p:attrNameLst>
                                          <p:attrName>r</p:attrName>
                                        </p:attrNameLst>
                                      </p:cBhvr>
                                    </p:animRot>
                                    <p:animRot by="120000">
                                      <p:cBhvr>
                                        <p:cTn id="38" dur="200" fill="hold">
                                          <p:stCondLst>
                                            <p:cond delay="800"/>
                                          </p:stCondLst>
                                        </p:cTn>
                                        <p:tgtEl>
                                          <p:spTgt spid="6"/>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9"/>
                                        </p:tgtEl>
                                        <p:attrNameLst>
                                          <p:attrName>r</p:attrName>
                                        </p:attrNameLst>
                                      </p:cBhvr>
                                    </p:animRot>
                                    <p:animRot by="-240000">
                                      <p:cBhvr>
                                        <p:cTn id="43" dur="200" fill="hold">
                                          <p:stCondLst>
                                            <p:cond delay="200"/>
                                          </p:stCondLst>
                                        </p:cTn>
                                        <p:tgtEl>
                                          <p:spTgt spid="9"/>
                                        </p:tgtEl>
                                        <p:attrNameLst>
                                          <p:attrName>r</p:attrName>
                                        </p:attrNameLst>
                                      </p:cBhvr>
                                    </p:animRot>
                                    <p:animRot by="240000">
                                      <p:cBhvr>
                                        <p:cTn id="44" dur="200" fill="hold">
                                          <p:stCondLst>
                                            <p:cond delay="400"/>
                                          </p:stCondLst>
                                        </p:cTn>
                                        <p:tgtEl>
                                          <p:spTgt spid="9"/>
                                        </p:tgtEl>
                                        <p:attrNameLst>
                                          <p:attrName>r</p:attrName>
                                        </p:attrNameLst>
                                      </p:cBhvr>
                                    </p:animRot>
                                    <p:animRot by="-240000">
                                      <p:cBhvr>
                                        <p:cTn id="45" dur="200" fill="hold">
                                          <p:stCondLst>
                                            <p:cond delay="600"/>
                                          </p:stCondLst>
                                        </p:cTn>
                                        <p:tgtEl>
                                          <p:spTgt spid="9"/>
                                        </p:tgtEl>
                                        <p:attrNameLst>
                                          <p:attrName>r</p:attrName>
                                        </p:attrNameLst>
                                      </p:cBhvr>
                                    </p:animRot>
                                    <p:animRot by="120000">
                                      <p:cBhvr>
                                        <p:cTn id="46" dur="200" fill="hold">
                                          <p:stCondLst>
                                            <p:cond delay="800"/>
                                          </p:stCondLst>
                                        </p:cTn>
                                        <p:tgtEl>
                                          <p:spTgt spid="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10"/>
                                        </p:tgtEl>
                                        <p:attrNameLst>
                                          <p:attrName>r</p:attrName>
                                        </p:attrNameLst>
                                      </p:cBhvr>
                                    </p:animRot>
                                    <p:animRot by="-240000">
                                      <p:cBhvr>
                                        <p:cTn id="51" dur="200" fill="hold">
                                          <p:stCondLst>
                                            <p:cond delay="200"/>
                                          </p:stCondLst>
                                        </p:cTn>
                                        <p:tgtEl>
                                          <p:spTgt spid="10"/>
                                        </p:tgtEl>
                                        <p:attrNameLst>
                                          <p:attrName>r</p:attrName>
                                        </p:attrNameLst>
                                      </p:cBhvr>
                                    </p:animRot>
                                    <p:animRot by="240000">
                                      <p:cBhvr>
                                        <p:cTn id="52" dur="200" fill="hold">
                                          <p:stCondLst>
                                            <p:cond delay="400"/>
                                          </p:stCondLst>
                                        </p:cTn>
                                        <p:tgtEl>
                                          <p:spTgt spid="10"/>
                                        </p:tgtEl>
                                        <p:attrNameLst>
                                          <p:attrName>r</p:attrName>
                                        </p:attrNameLst>
                                      </p:cBhvr>
                                    </p:animRot>
                                    <p:animRot by="-240000">
                                      <p:cBhvr>
                                        <p:cTn id="53" dur="200" fill="hold">
                                          <p:stCondLst>
                                            <p:cond delay="600"/>
                                          </p:stCondLst>
                                        </p:cTn>
                                        <p:tgtEl>
                                          <p:spTgt spid="10"/>
                                        </p:tgtEl>
                                        <p:attrNameLst>
                                          <p:attrName>r</p:attrName>
                                        </p:attrNameLst>
                                      </p:cBhvr>
                                    </p:animRot>
                                    <p:animRot by="120000">
                                      <p:cBhvr>
                                        <p:cTn id="54" dur="200" fill="hold">
                                          <p:stCondLst>
                                            <p:cond delay="800"/>
                                          </p:stCondLst>
                                        </p:cTn>
                                        <p:tgtEl>
                                          <p:spTgt spid="10"/>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nodeType="clickEffect">
                                  <p:stCondLst>
                                    <p:cond delay="0"/>
                                  </p:stCondLst>
                                  <p:childTnLst>
                                    <p:animRot by="120000">
                                      <p:cBhvr>
                                        <p:cTn id="58" dur="100" fill="hold">
                                          <p:stCondLst>
                                            <p:cond delay="0"/>
                                          </p:stCondLst>
                                        </p:cTn>
                                        <p:tgtEl>
                                          <p:spTgt spid="12"/>
                                        </p:tgtEl>
                                        <p:attrNameLst>
                                          <p:attrName>r</p:attrName>
                                        </p:attrNameLst>
                                      </p:cBhvr>
                                    </p:animRot>
                                    <p:animRot by="-240000">
                                      <p:cBhvr>
                                        <p:cTn id="59" dur="200" fill="hold">
                                          <p:stCondLst>
                                            <p:cond delay="200"/>
                                          </p:stCondLst>
                                        </p:cTn>
                                        <p:tgtEl>
                                          <p:spTgt spid="12"/>
                                        </p:tgtEl>
                                        <p:attrNameLst>
                                          <p:attrName>r</p:attrName>
                                        </p:attrNameLst>
                                      </p:cBhvr>
                                    </p:animRot>
                                    <p:animRot by="240000">
                                      <p:cBhvr>
                                        <p:cTn id="60" dur="200" fill="hold">
                                          <p:stCondLst>
                                            <p:cond delay="400"/>
                                          </p:stCondLst>
                                        </p:cTn>
                                        <p:tgtEl>
                                          <p:spTgt spid="12"/>
                                        </p:tgtEl>
                                        <p:attrNameLst>
                                          <p:attrName>r</p:attrName>
                                        </p:attrNameLst>
                                      </p:cBhvr>
                                    </p:animRot>
                                    <p:animRot by="-240000">
                                      <p:cBhvr>
                                        <p:cTn id="61" dur="200" fill="hold">
                                          <p:stCondLst>
                                            <p:cond delay="600"/>
                                          </p:stCondLst>
                                        </p:cTn>
                                        <p:tgtEl>
                                          <p:spTgt spid="12"/>
                                        </p:tgtEl>
                                        <p:attrNameLst>
                                          <p:attrName>r</p:attrName>
                                        </p:attrNameLst>
                                      </p:cBhvr>
                                    </p:animRot>
                                    <p:animRot by="120000">
                                      <p:cBhvr>
                                        <p:cTn id="62" dur="200" fill="hold">
                                          <p:stCondLst>
                                            <p:cond delay="800"/>
                                          </p:stCondLst>
                                        </p:cTn>
                                        <p:tgtEl>
                                          <p:spTgt spid="12"/>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32" presetClass="emph" presetSubtype="0" fill="hold" nodeType="clickEffect">
                                  <p:stCondLst>
                                    <p:cond delay="0"/>
                                  </p:stCondLst>
                                  <p:childTnLst>
                                    <p:animRot by="120000">
                                      <p:cBhvr>
                                        <p:cTn id="66" dur="100" fill="hold">
                                          <p:stCondLst>
                                            <p:cond delay="0"/>
                                          </p:stCondLst>
                                        </p:cTn>
                                        <p:tgtEl>
                                          <p:spTgt spid="11"/>
                                        </p:tgtEl>
                                        <p:attrNameLst>
                                          <p:attrName>r</p:attrName>
                                        </p:attrNameLst>
                                      </p:cBhvr>
                                    </p:animRot>
                                    <p:animRot by="-240000">
                                      <p:cBhvr>
                                        <p:cTn id="67" dur="200" fill="hold">
                                          <p:stCondLst>
                                            <p:cond delay="200"/>
                                          </p:stCondLst>
                                        </p:cTn>
                                        <p:tgtEl>
                                          <p:spTgt spid="11"/>
                                        </p:tgtEl>
                                        <p:attrNameLst>
                                          <p:attrName>r</p:attrName>
                                        </p:attrNameLst>
                                      </p:cBhvr>
                                    </p:animRot>
                                    <p:animRot by="240000">
                                      <p:cBhvr>
                                        <p:cTn id="68" dur="200" fill="hold">
                                          <p:stCondLst>
                                            <p:cond delay="400"/>
                                          </p:stCondLst>
                                        </p:cTn>
                                        <p:tgtEl>
                                          <p:spTgt spid="11"/>
                                        </p:tgtEl>
                                        <p:attrNameLst>
                                          <p:attrName>r</p:attrName>
                                        </p:attrNameLst>
                                      </p:cBhvr>
                                    </p:animRot>
                                    <p:animRot by="-240000">
                                      <p:cBhvr>
                                        <p:cTn id="69" dur="200" fill="hold">
                                          <p:stCondLst>
                                            <p:cond delay="600"/>
                                          </p:stCondLst>
                                        </p:cTn>
                                        <p:tgtEl>
                                          <p:spTgt spid="11"/>
                                        </p:tgtEl>
                                        <p:attrNameLst>
                                          <p:attrName>r</p:attrName>
                                        </p:attrNameLst>
                                      </p:cBhvr>
                                    </p:animRot>
                                    <p:animRot by="120000">
                                      <p:cBhvr>
                                        <p:cTn id="7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230" y="-363416"/>
            <a:ext cx="12191999" cy="6872626"/>
          </a:xfrm>
        </p:spPr>
      </p:pic>
      <p:graphicFrame>
        <p:nvGraphicFramePr>
          <p:cNvPr id="5" name="Tabla 4"/>
          <p:cNvGraphicFramePr>
            <a:graphicFrameLocks noGrp="1"/>
          </p:cNvGraphicFramePr>
          <p:nvPr>
            <p:extLst>
              <p:ext uri="{D42A27DB-BD31-4B8C-83A1-F6EECF244321}">
                <p14:modId xmlns:p14="http://schemas.microsoft.com/office/powerpoint/2010/main" val="503780254"/>
              </p:ext>
            </p:extLst>
          </p:nvPr>
        </p:nvGraphicFramePr>
        <p:xfrm>
          <a:off x="-168470" y="-199293"/>
          <a:ext cx="8128000" cy="5829615"/>
        </p:xfrm>
        <a:graphic>
          <a:graphicData uri="http://schemas.openxmlformats.org/drawingml/2006/table">
            <a:tbl>
              <a:tblPr firstRow="1" bandRow="1">
                <a:tableStyleId>{5DA37D80-6434-44D0-A028-1B22A696006F}</a:tableStyleId>
              </a:tblPr>
              <a:tblGrid>
                <a:gridCol w="4064000"/>
                <a:gridCol w="4064000"/>
              </a:tblGrid>
              <a:tr h="416583">
                <a:tc>
                  <a:txBody>
                    <a:bodyPr/>
                    <a:lstStyle/>
                    <a:p>
                      <a:r>
                        <a:rPr lang="es-ES" dirty="0" smtClean="0">
                          <a:solidFill>
                            <a:srgbClr val="00B0F0"/>
                          </a:solidFill>
                        </a:rPr>
                        <a:t>Integrantes:</a:t>
                      </a:r>
                      <a:r>
                        <a:rPr lang="es-ES" baseline="0" dirty="0" smtClean="0">
                          <a:solidFill>
                            <a:srgbClr val="00B0F0"/>
                          </a:solidFill>
                        </a:rPr>
                        <a:t> </a:t>
                      </a:r>
                      <a:endParaRPr lang="es-ES" dirty="0">
                        <a:solidFill>
                          <a:srgbClr val="00B0F0"/>
                        </a:solidFill>
                      </a:endParaRPr>
                    </a:p>
                  </a:txBody>
                  <a:tcPr/>
                </a:tc>
                <a:tc>
                  <a:txBody>
                    <a:bodyPr/>
                    <a:lstStyle/>
                    <a:p>
                      <a:r>
                        <a:rPr lang="es-ES" dirty="0" smtClean="0">
                          <a:solidFill>
                            <a:srgbClr val="00B0F0"/>
                          </a:solidFill>
                        </a:rPr>
                        <a:t>Aplicación:</a:t>
                      </a:r>
                      <a:r>
                        <a:rPr lang="es-ES" baseline="0" dirty="0" smtClean="0">
                          <a:solidFill>
                            <a:srgbClr val="00B0F0"/>
                          </a:solidFill>
                        </a:rPr>
                        <a:t> </a:t>
                      </a:r>
                      <a:endParaRPr lang="es-ES" dirty="0">
                        <a:solidFill>
                          <a:srgbClr val="00B0F0"/>
                        </a:solidFill>
                      </a:endParaRPr>
                    </a:p>
                  </a:txBody>
                  <a:tcPr/>
                </a:tc>
              </a:tr>
              <a:tr h="744829">
                <a:tc>
                  <a:txBody>
                    <a:bodyPr/>
                    <a:lstStyle/>
                    <a:p>
                      <a:r>
                        <a:rPr lang="es-ES" dirty="0" err="1" smtClean="0">
                          <a:solidFill>
                            <a:schemeClr val="bg1">
                              <a:lumMod val="95000"/>
                            </a:schemeClr>
                          </a:solidFill>
                        </a:rPr>
                        <a:t>Scrum</a:t>
                      </a:r>
                      <a:r>
                        <a:rPr lang="es-ES" dirty="0" smtClean="0">
                          <a:solidFill>
                            <a:schemeClr val="bg1">
                              <a:lumMod val="95000"/>
                            </a:schemeClr>
                          </a:solidFill>
                        </a:rPr>
                        <a:t> Master: </a:t>
                      </a:r>
                      <a:r>
                        <a:rPr lang="es-ES" dirty="0" err="1" smtClean="0">
                          <a:solidFill>
                            <a:schemeClr val="bg1">
                              <a:lumMod val="95000"/>
                            </a:schemeClr>
                          </a:solidFill>
                        </a:rPr>
                        <a:t>Selvin</a:t>
                      </a:r>
                      <a:r>
                        <a:rPr lang="es-ES" dirty="0" smtClean="0">
                          <a:solidFill>
                            <a:schemeClr val="bg1">
                              <a:lumMod val="95000"/>
                            </a:schemeClr>
                          </a:solidFill>
                        </a:rPr>
                        <a:t> </a:t>
                      </a:r>
                      <a:r>
                        <a:rPr lang="es-ES" dirty="0" err="1" smtClean="0">
                          <a:solidFill>
                            <a:schemeClr val="bg1">
                              <a:lumMod val="95000"/>
                            </a:schemeClr>
                          </a:solidFill>
                        </a:rPr>
                        <a:t>Gonzalesz</a:t>
                      </a:r>
                      <a:r>
                        <a:rPr lang="es-ES" dirty="0" smtClean="0">
                          <a:solidFill>
                            <a:schemeClr val="bg1">
                              <a:lumMod val="95000"/>
                            </a:schemeClr>
                          </a:solidFill>
                        </a:rPr>
                        <a:t> </a:t>
                      </a:r>
                      <a:endParaRPr lang="es-ES" dirty="0">
                        <a:solidFill>
                          <a:schemeClr val="bg1">
                            <a:lumMod val="95000"/>
                          </a:schemeClr>
                        </a:solidFill>
                      </a:endParaRPr>
                    </a:p>
                  </a:txBody>
                  <a:tcPr/>
                </a:tc>
                <a:tc>
                  <a:txBody>
                    <a:bodyPr/>
                    <a:lstStyle/>
                    <a:p>
                      <a:r>
                        <a:rPr lang="es-ES" dirty="0" smtClean="0">
                          <a:solidFill>
                            <a:srgbClr val="FF0000"/>
                          </a:solidFill>
                        </a:rPr>
                        <a:t>Trabajo: CSS,</a:t>
                      </a:r>
                      <a:r>
                        <a:rPr lang="es-ES" baseline="0" dirty="0" smtClean="0">
                          <a:solidFill>
                            <a:srgbClr val="FF0000"/>
                          </a:solidFill>
                        </a:rPr>
                        <a:t> HTML, JavaScript ( índex, galerías información ; Consolas y  Videojuegos </a:t>
                      </a:r>
                      <a:r>
                        <a:rPr lang="es-ES" baseline="0" dirty="0" err="1" smtClean="0">
                          <a:solidFill>
                            <a:srgbClr val="FF0000"/>
                          </a:solidFill>
                        </a:rPr>
                        <a:t>Menu</a:t>
                      </a:r>
                      <a:r>
                        <a:rPr lang="es-ES" baseline="0" dirty="0" smtClean="0">
                          <a:solidFill>
                            <a:srgbClr val="FF0000"/>
                          </a:solidFill>
                        </a:rPr>
                        <a:t> Completo)</a:t>
                      </a:r>
                      <a:endParaRPr lang="es-ES" dirty="0">
                        <a:solidFill>
                          <a:srgbClr val="FF0000"/>
                        </a:solidFill>
                      </a:endParaRPr>
                    </a:p>
                  </a:txBody>
                  <a:tcPr/>
                </a:tc>
              </a:tr>
              <a:tr h="932472">
                <a:tc>
                  <a:txBody>
                    <a:bodyPr/>
                    <a:lstStyle/>
                    <a:p>
                      <a:r>
                        <a:rPr lang="es-ES" dirty="0" smtClean="0">
                          <a:solidFill>
                            <a:schemeClr val="bg1">
                              <a:lumMod val="95000"/>
                            </a:schemeClr>
                          </a:solidFill>
                        </a:rPr>
                        <a:t>Luis </a:t>
                      </a:r>
                      <a:r>
                        <a:rPr lang="es-ES" dirty="0" err="1" smtClean="0">
                          <a:solidFill>
                            <a:schemeClr val="bg1">
                              <a:lumMod val="95000"/>
                            </a:schemeClr>
                          </a:solidFill>
                        </a:rPr>
                        <a:t>Zelada</a:t>
                      </a:r>
                      <a:endParaRPr lang="es-ES" dirty="0">
                        <a:solidFill>
                          <a:schemeClr val="bg1">
                            <a:lumMod val="95000"/>
                          </a:schemeClr>
                        </a:solidFill>
                      </a:endParaRPr>
                    </a:p>
                  </a:txBody>
                  <a:tcPr/>
                </a:tc>
                <a:tc>
                  <a:txBody>
                    <a:bodyPr/>
                    <a:lstStyle/>
                    <a:p>
                      <a:r>
                        <a:rPr lang="es-ES" dirty="0" smtClean="0">
                          <a:solidFill>
                            <a:srgbClr val="FF0000"/>
                          </a:solidFill>
                        </a:rPr>
                        <a:t>Trabajo</a:t>
                      </a:r>
                      <a:r>
                        <a:rPr lang="es-ES" baseline="0" dirty="0" smtClean="0">
                          <a:solidFill>
                            <a:srgbClr val="FF0000"/>
                          </a:solidFill>
                        </a:rPr>
                        <a:t> CSS y HTML (</a:t>
                      </a:r>
                      <a:r>
                        <a:rPr lang="es-ES" baseline="0" dirty="0" err="1" smtClean="0">
                          <a:solidFill>
                            <a:srgbClr val="FF0000"/>
                          </a:solidFill>
                        </a:rPr>
                        <a:t>Galerias</a:t>
                      </a:r>
                      <a:r>
                        <a:rPr lang="es-ES" baseline="0" dirty="0" smtClean="0">
                          <a:solidFill>
                            <a:srgbClr val="FF0000"/>
                          </a:solidFill>
                        </a:rPr>
                        <a:t> </a:t>
                      </a:r>
                      <a:r>
                        <a:rPr lang="es-ES" baseline="0" dirty="0" err="1" smtClean="0">
                          <a:solidFill>
                            <a:srgbClr val="FF0000"/>
                          </a:solidFill>
                        </a:rPr>
                        <a:t>informacion</a:t>
                      </a:r>
                      <a:r>
                        <a:rPr lang="es-ES" baseline="0" dirty="0" smtClean="0">
                          <a:solidFill>
                            <a:srgbClr val="FF0000"/>
                          </a:solidFill>
                        </a:rPr>
                        <a:t>; Consolas y video juegos)</a:t>
                      </a:r>
                      <a:endParaRPr lang="es-ES" dirty="0">
                        <a:solidFill>
                          <a:srgbClr val="FF0000"/>
                        </a:solidFill>
                      </a:endParaRPr>
                    </a:p>
                  </a:txBody>
                  <a:tcPr/>
                </a:tc>
              </a:tr>
              <a:tr h="744829">
                <a:tc>
                  <a:txBody>
                    <a:bodyPr/>
                    <a:lstStyle/>
                    <a:p>
                      <a:r>
                        <a:rPr lang="es-ES" dirty="0" err="1" smtClean="0">
                          <a:solidFill>
                            <a:schemeClr val="bg1">
                              <a:lumMod val="95000"/>
                            </a:schemeClr>
                          </a:solidFill>
                        </a:rPr>
                        <a:t>Mishell</a:t>
                      </a:r>
                      <a:r>
                        <a:rPr lang="es-ES" dirty="0" smtClean="0">
                          <a:solidFill>
                            <a:schemeClr val="bg1">
                              <a:lumMod val="95000"/>
                            </a:schemeClr>
                          </a:solidFill>
                        </a:rPr>
                        <a:t> Castro</a:t>
                      </a:r>
                      <a:endParaRPr lang="es-ES" dirty="0">
                        <a:solidFill>
                          <a:schemeClr val="bg1">
                            <a:lumMod val="9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err="1" smtClean="0"/>
                        <a:t>T</a:t>
                      </a:r>
                      <a:r>
                        <a:rPr lang="es-ES" dirty="0" err="1" smtClean="0">
                          <a:solidFill>
                            <a:srgbClr val="FF0000"/>
                          </a:solidFill>
                        </a:rPr>
                        <a:t>Trabajo</a:t>
                      </a:r>
                      <a:r>
                        <a:rPr lang="es-ES" baseline="0" dirty="0" smtClean="0">
                          <a:solidFill>
                            <a:srgbClr val="FF0000"/>
                          </a:solidFill>
                        </a:rPr>
                        <a:t> CSS y HTML (</a:t>
                      </a:r>
                      <a:r>
                        <a:rPr lang="es-ES" baseline="0" dirty="0" err="1" smtClean="0">
                          <a:solidFill>
                            <a:srgbClr val="FF0000"/>
                          </a:solidFill>
                        </a:rPr>
                        <a:t>Galerias</a:t>
                      </a:r>
                      <a:r>
                        <a:rPr lang="es-ES" baseline="0" dirty="0" smtClean="0">
                          <a:solidFill>
                            <a:srgbClr val="FF0000"/>
                          </a:solidFill>
                        </a:rPr>
                        <a:t> </a:t>
                      </a:r>
                      <a:r>
                        <a:rPr lang="es-ES" baseline="0" dirty="0" err="1" smtClean="0">
                          <a:solidFill>
                            <a:srgbClr val="FF0000"/>
                          </a:solidFill>
                        </a:rPr>
                        <a:t>informacion</a:t>
                      </a:r>
                      <a:r>
                        <a:rPr lang="es-ES" baseline="0" dirty="0" smtClean="0">
                          <a:solidFill>
                            <a:srgbClr val="FF0000"/>
                          </a:solidFill>
                        </a:rPr>
                        <a:t>; Consolas y video juegos)</a:t>
                      </a:r>
                      <a:endParaRPr lang="es-ES" dirty="0" smtClean="0">
                        <a:solidFill>
                          <a:srgbClr val="FF0000"/>
                        </a:solidFill>
                      </a:endParaRPr>
                    </a:p>
                    <a:p>
                      <a:endParaRPr lang="es-ES" dirty="0"/>
                    </a:p>
                  </a:txBody>
                  <a:tcPr/>
                </a:tc>
              </a:tr>
              <a:tr h="744829">
                <a:tc>
                  <a:txBody>
                    <a:bodyPr/>
                    <a:lstStyle/>
                    <a:p>
                      <a:r>
                        <a:rPr lang="es-ES" dirty="0" smtClean="0">
                          <a:solidFill>
                            <a:srgbClr val="7030A0"/>
                          </a:solidFill>
                        </a:rPr>
                        <a:t>Karin </a:t>
                      </a:r>
                      <a:r>
                        <a:rPr lang="es-ES" dirty="0" err="1" smtClean="0">
                          <a:solidFill>
                            <a:srgbClr val="7030A0"/>
                          </a:solidFill>
                        </a:rPr>
                        <a:t>Martinez</a:t>
                      </a:r>
                      <a:r>
                        <a:rPr lang="es-ES" dirty="0" smtClean="0">
                          <a:solidFill>
                            <a:srgbClr val="7030A0"/>
                          </a:solidFill>
                        </a:rPr>
                        <a:t> y </a:t>
                      </a:r>
                      <a:r>
                        <a:rPr lang="es-ES" dirty="0" err="1" smtClean="0">
                          <a:solidFill>
                            <a:srgbClr val="7030A0"/>
                          </a:solidFill>
                        </a:rPr>
                        <a:t>Mercy</a:t>
                      </a:r>
                      <a:r>
                        <a:rPr lang="es-ES" dirty="0" smtClean="0">
                          <a:solidFill>
                            <a:srgbClr val="7030A0"/>
                          </a:solidFill>
                        </a:rPr>
                        <a:t> Mendoza</a:t>
                      </a:r>
                      <a:endParaRPr lang="es-ES" dirty="0">
                        <a:solidFill>
                          <a:srgbClr val="7030A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solidFill>
                            <a:srgbClr val="FF0000"/>
                          </a:solidFill>
                        </a:rPr>
                        <a:t>Trabajo</a:t>
                      </a:r>
                      <a:r>
                        <a:rPr lang="es-ES" baseline="0" dirty="0" smtClean="0">
                          <a:solidFill>
                            <a:srgbClr val="FF0000"/>
                          </a:solidFill>
                        </a:rPr>
                        <a:t> CSS y HTML (</a:t>
                      </a:r>
                      <a:r>
                        <a:rPr lang="es-ES" baseline="0" dirty="0" err="1" smtClean="0">
                          <a:solidFill>
                            <a:srgbClr val="FF0000"/>
                          </a:solidFill>
                        </a:rPr>
                        <a:t>informacion</a:t>
                      </a:r>
                      <a:r>
                        <a:rPr lang="es-ES" baseline="0" dirty="0" smtClean="0">
                          <a:solidFill>
                            <a:srgbClr val="FF0000"/>
                          </a:solidFill>
                        </a:rPr>
                        <a:t>, </a:t>
                      </a:r>
                      <a:r>
                        <a:rPr lang="es-ES" baseline="0" dirty="0" err="1" smtClean="0">
                          <a:solidFill>
                            <a:srgbClr val="FF0000"/>
                          </a:solidFill>
                        </a:rPr>
                        <a:t>informacion</a:t>
                      </a:r>
                      <a:r>
                        <a:rPr lang="es-ES" baseline="0" dirty="0" smtClean="0">
                          <a:solidFill>
                            <a:srgbClr val="FF0000"/>
                          </a:solidFill>
                        </a:rPr>
                        <a:t> personal)</a:t>
                      </a:r>
                      <a:endParaRPr lang="es-ES" dirty="0" smtClean="0">
                        <a:solidFill>
                          <a:srgbClr val="FF0000"/>
                        </a:solidFill>
                      </a:endParaRPr>
                    </a:p>
                    <a:p>
                      <a:endParaRPr lang="es-ES" dirty="0"/>
                    </a:p>
                  </a:txBody>
                  <a:tcPr/>
                </a:tc>
              </a:tr>
              <a:tr h="744829">
                <a:tc>
                  <a:txBody>
                    <a:bodyPr/>
                    <a:lstStyle/>
                    <a:p>
                      <a:r>
                        <a:rPr lang="es-ES" dirty="0" smtClean="0">
                          <a:solidFill>
                            <a:schemeClr val="bg1">
                              <a:lumMod val="95000"/>
                            </a:schemeClr>
                          </a:solidFill>
                        </a:rPr>
                        <a:t>Beverly Sandoval </a:t>
                      </a:r>
                      <a:endParaRPr lang="es-ES" dirty="0" smtClean="0">
                        <a:solidFill>
                          <a:schemeClr val="bg1">
                            <a:lumMod val="95000"/>
                          </a:schemeClr>
                        </a:solidFill>
                      </a:endParaRPr>
                    </a:p>
                    <a:p>
                      <a:endParaRPr lang="es-ES" dirty="0" smtClean="0">
                        <a:solidFill>
                          <a:schemeClr val="bg1">
                            <a:lumMod val="9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dirty="0" smtClean="0">
                          <a:solidFill>
                            <a:srgbClr val="FF0000"/>
                          </a:solidFill>
                        </a:rPr>
                        <a:t>Trabajo</a:t>
                      </a:r>
                      <a:r>
                        <a:rPr lang="es-ES" baseline="0" dirty="0" smtClean="0">
                          <a:solidFill>
                            <a:srgbClr val="FF0000"/>
                          </a:solidFill>
                        </a:rPr>
                        <a:t> CSS y HTML (</a:t>
                      </a:r>
                      <a:r>
                        <a:rPr lang="es-ES" baseline="0" dirty="0" err="1" smtClean="0">
                          <a:solidFill>
                            <a:srgbClr val="FF0000"/>
                          </a:solidFill>
                        </a:rPr>
                        <a:t>Galerias</a:t>
                      </a:r>
                      <a:r>
                        <a:rPr lang="es-ES" baseline="0" dirty="0" smtClean="0">
                          <a:solidFill>
                            <a:srgbClr val="FF0000"/>
                          </a:solidFill>
                        </a:rPr>
                        <a:t> </a:t>
                      </a:r>
                      <a:r>
                        <a:rPr lang="es-ES" baseline="0" dirty="0" err="1" smtClean="0">
                          <a:solidFill>
                            <a:srgbClr val="FF0000"/>
                          </a:solidFill>
                        </a:rPr>
                        <a:t>informacion</a:t>
                      </a:r>
                      <a:r>
                        <a:rPr lang="es-ES" baseline="0" dirty="0" smtClean="0">
                          <a:solidFill>
                            <a:srgbClr val="FF0000"/>
                          </a:solidFill>
                        </a:rPr>
                        <a:t>; Consolas y video juegos)</a:t>
                      </a:r>
                      <a:endParaRPr lang="es-ES" dirty="0" smtClean="0">
                        <a:solidFill>
                          <a:srgbClr val="FF0000"/>
                        </a:solidFill>
                      </a:endParaRPr>
                    </a:p>
                    <a:p>
                      <a:endParaRPr lang="es-ES" dirty="0"/>
                    </a:p>
                  </a:txBody>
                  <a:tcPr/>
                </a:tc>
              </a:tr>
            </a:tbl>
          </a:graphicData>
        </a:graphic>
      </p:graphicFrame>
      <p:sp>
        <p:nvSpPr>
          <p:cNvPr id="6" name="Rectángulo 5"/>
          <p:cNvSpPr/>
          <p:nvPr/>
        </p:nvSpPr>
        <p:spPr>
          <a:xfrm>
            <a:off x="4806462" y="-339970"/>
            <a:ext cx="7385538" cy="1938992"/>
          </a:xfrm>
          <a:prstGeom prst="rect">
            <a:avLst/>
          </a:prstGeom>
          <a:noFill/>
        </p:spPr>
        <p:txBody>
          <a:bodyPr wrap="square" lIns="91440" tIns="45720" rIns="91440" bIns="45720">
            <a:spAutoFit/>
          </a:bodyPr>
          <a:lstStyle/>
          <a:p>
            <a:pPr algn="ctr"/>
            <a:r>
              <a:rPr lang="es-ES" sz="6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Lista de Cotejo</a:t>
            </a:r>
          </a:p>
          <a:p>
            <a:pPr algn="ct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2963629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la de reuniones 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161</TotalTime>
  <Words>240</Words>
  <Application>Microsoft Office PowerPoint</Application>
  <PresentationFormat>Personalizado</PresentationFormat>
  <Paragraphs>30</Paragraphs>
  <Slides>6</Slides>
  <Notes>0</Notes>
  <HiddenSlides>0</HiddenSlides>
  <MMClips>0</MMClips>
  <ScaleCrop>false</ScaleCrop>
  <HeadingPairs>
    <vt:vector size="4" baseType="variant">
      <vt:variant>
        <vt:lpstr>Tema</vt:lpstr>
      </vt:variant>
      <vt:variant>
        <vt:i4>1</vt:i4>
      </vt:variant>
      <vt:variant>
        <vt:lpstr>Títulos de diapositiva</vt:lpstr>
      </vt:variant>
      <vt:variant>
        <vt:i4>6</vt:i4>
      </vt:variant>
    </vt:vector>
  </HeadingPairs>
  <TitlesOfParts>
    <vt:vector size="7" baseType="lpstr">
      <vt:lpstr>Sala de reuniones Ion</vt:lpstr>
      <vt:lpstr>Presentación de PowerPoint</vt:lpstr>
      <vt:lpstr>RETRO GAMES</vt:lpstr>
      <vt:lpstr>Nuestra Página presenta consolas portátiles y consolas de escritorio. </vt:lpstr>
      <vt:lpstr>Sobre RETRO GAMES</vt:lpstr>
      <vt:lpstr>Consolas  </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Games | Since 1988</dc:title>
  <dc:creator>Jorge Sagche</dc:creator>
  <cp:lastModifiedBy>Gerbert Siquibache</cp:lastModifiedBy>
  <cp:revision>10</cp:revision>
  <dcterms:created xsi:type="dcterms:W3CDTF">2017-05-04T03:45:26Z</dcterms:created>
  <dcterms:modified xsi:type="dcterms:W3CDTF">2017-05-04T19:38:52Z</dcterms:modified>
</cp:coreProperties>
</file>